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376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214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4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33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96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46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14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66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53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129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04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43621-DA35-4925-8743-88C26E8BB7E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E8BF5-7698-43F7-BD4D-9DC47EFE0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0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87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635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23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2018-05-29T13:20:15Z</dcterms:created>
  <dcterms:modified xsi:type="dcterms:W3CDTF">2018-05-29T13:31:28Z</dcterms:modified>
</cp:coreProperties>
</file>